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78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04" autoAdjust="0"/>
  </p:normalViewPr>
  <p:slideViewPr>
    <p:cSldViewPr>
      <p:cViewPr varScale="1">
        <p:scale>
          <a:sx n="87" d="100"/>
          <a:sy n="87" d="100"/>
        </p:scale>
        <p:origin x="1272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2E75-6826-46B7-8E3E-4093ECE14106}" type="datetimeFigureOut">
              <a:rPr kumimoji="1" lang="ja-JP" altLang="en-US" smtClean="0"/>
              <a:t>2016/11/18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B41B7-25CA-4046-A197-B777D75C7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747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6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9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8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5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0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9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3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5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5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3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9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CEB4C-F7C2-411E-AA41-B2A6048AF5B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39F8-93C8-4BA3-B5C9-93D5C3A5162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1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92007" y="404296"/>
            <a:ext cx="9712497" cy="1932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6518" y="-7263"/>
            <a:ext cx="59386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zh-CN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在冲绳举办</a:t>
            </a:r>
            <a:r>
              <a:rPr lang="en-US" altLang="zh-CN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MICE</a:t>
            </a:r>
            <a:r>
              <a:rPr lang="zh-CN" altLang="en-US" sz="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的理由</a:t>
            </a:r>
            <a:endParaRPr lang="ja-JP" altLang="en-US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007" y="548680"/>
            <a:ext cx="7621588" cy="441325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zh-CN" altLang="en-US" sz="20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南海的宝石和离岛的魅力</a:t>
            </a:r>
            <a:endParaRPr lang="ja-JP" altLang="en-US" sz="2000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522986" y="1204904"/>
            <a:ext cx="23545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庆良间诸岛</a:t>
            </a:r>
            <a:endParaRPr lang="ja-JP" alt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166518" y="1916832"/>
            <a:ext cx="1533738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从那霸乘船到庆良间诸岛最短时间约</a:t>
            </a:r>
            <a:r>
              <a:rPr lang="en-US" altLang="zh-CN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分钟。全世界潜水员向往的座间味岛海域。因海水透明度极高而深受欢</a:t>
            </a:r>
            <a:r>
              <a:rPr lang="zh-CN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迎的渡嘉敷岛</a:t>
            </a:r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5" y="4072267"/>
            <a:ext cx="3086392" cy="2453077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82" y="2057863"/>
            <a:ext cx="1443402" cy="1495108"/>
          </a:xfrm>
          <a:prstGeom prst="rect">
            <a:avLst/>
          </a:prstGeom>
        </p:spPr>
      </p:pic>
      <p:sp>
        <p:nvSpPr>
          <p:cNvPr id="54" name="正方形/長方形 53"/>
          <p:cNvSpPr/>
          <p:nvPr/>
        </p:nvSpPr>
        <p:spPr>
          <a:xfrm>
            <a:off x="3731261" y="1212977"/>
            <a:ext cx="23855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八重山诸岛</a:t>
            </a:r>
            <a:endParaRPr lang="ja-JP" alt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3400751" y="1844824"/>
            <a:ext cx="1671343" cy="1730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成排红瓦住居美不胜收的竹富岛、日本最后的秘境西表岛等，独具个性的八重山诸岛。游原始森林、亲身感受冲绳的传统生活等，</a:t>
            </a:r>
            <a:r>
              <a:rPr lang="zh-CN" altLang="en-US" sz="12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乐趣无穷</a:t>
            </a:r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7202507" y="1131961"/>
            <a:ext cx="20920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宫古岛</a:t>
            </a:r>
            <a:endParaRPr lang="ja-JP" alt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6718112" y="1756414"/>
            <a:ext cx="1605499" cy="1818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大海与珊瑚礁、绿色与清澈的流水等，自然环境美不胜收的岛屿。同时积极致力于运动振兴和环保，可以寓教于乐。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705" y="4072268"/>
            <a:ext cx="3051960" cy="2453076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94" y="2049790"/>
            <a:ext cx="1488179" cy="1517664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12" y="4091004"/>
            <a:ext cx="3086392" cy="2415601"/>
          </a:xfrm>
          <a:prstGeom prst="rect">
            <a:avLst/>
          </a:prstGeom>
        </p:spPr>
      </p:pic>
      <p:pic>
        <p:nvPicPr>
          <p:cNvPr id="80" name="図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3611" y="2060848"/>
            <a:ext cx="1494107" cy="15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</TotalTime>
  <Words>67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嶋田正明</cp:lastModifiedBy>
  <cp:revision>133</cp:revision>
  <dcterms:created xsi:type="dcterms:W3CDTF">2015-12-30T06:41:28Z</dcterms:created>
  <dcterms:modified xsi:type="dcterms:W3CDTF">2016-11-18T04:01:49Z</dcterms:modified>
</cp:coreProperties>
</file>